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29F56-7443-4B47-A59F-C5D7B33CBF33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BCB7D-BF4E-1446-AA25-7CBBEE9770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378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What is the capital of Suriname?
https://www.polleverywhere.com/multiple_choice_polls/1S1itiUh0gNGNfb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BCB7D-BF4E-1446-AA25-7CBBEE97706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7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32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1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36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53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44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2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5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95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23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0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786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7F5-FE32-9745-9440-E836A6753442}" type="datetimeFigureOut">
              <a:rPr lang="en-US" smtClean="0"/>
              <a:t>12/2/2015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47FFA-FB94-B749-9438-0D1AF91720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6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hyperlink" Target="https://www.polleverywhere.com/multiple_choice_polls/1S1itiUh0gNGNfb?preview=true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polleverywhere.com/app/help" TargetMode="External"/><Relationship Id="rId5" Type="http://schemas.openxmlformats.org/officeDocument/2006/relationships/hyperlink" Target="http://www.polleverywhere.com/app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4" y="274638"/>
            <a:ext cx="8411633" cy="6308725"/>
          </a:xfrm>
          <a:prstGeom prst="rect">
            <a:avLst/>
          </a:prstGeom>
        </p:spPr>
      </p:pic>
      <p:sp>
        <p:nvSpPr>
          <p:cNvPr id="3" name="Rectangle 2">
            <a:hlinkClick r:id="rId5"/>
          </p:cNvPr>
          <p:cNvSpPr/>
          <p:nvPr/>
        </p:nvSpPr>
        <p:spPr>
          <a:xfrm>
            <a:off x="1863656" y="2266525"/>
            <a:ext cx="2333023" cy="20548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hlinkClick r:id="rId6"/>
          </p:cNvPr>
          <p:cNvSpPr/>
          <p:nvPr/>
        </p:nvSpPr>
        <p:spPr>
          <a:xfrm>
            <a:off x="4973258" y="4597460"/>
            <a:ext cx="2191469" cy="3704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hlinkClick r:id="rId7" action="ppaction://hlinkfile"/>
          </p:cNvPr>
          <p:cNvSpPr/>
          <p:nvPr/>
        </p:nvSpPr>
        <p:spPr>
          <a:xfrm>
            <a:off x="2912827" y="5194487"/>
            <a:ext cx="3313169" cy="3704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8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true"/>
  <p:tag name="__PE_ORIG_SIZE" val="496.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8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Poll Everywhere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 Gessler</dc:creator>
  <cp:lastModifiedBy>Sheila</cp:lastModifiedBy>
  <cp:revision>36</cp:revision>
  <dcterms:created xsi:type="dcterms:W3CDTF">2014-01-04T08:51:36Z</dcterms:created>
  <dcterms:modified xsi:type="dcterms:W3CDTF">2015-12-02T16:11:43Z</dcterms:modified>
</cp:coreProperties>
</file>